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1" r:id="rId4"/>
    <p:sldId id="262" r:id="rId5"/>
    <p:sldId id="264" r:id="rId6"/>
    <p:sldId id="266" r:id="rId7"/>
    <p:sldId id="265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607C6BC-5942-4C40-BD4D-FDFA7DB19BA0}">
          <p14:sldIdLst>
            <p14:sldId id="256"/>
            <p14:sldId id="258"/>
            <p14:sldId id="261"/>
            <p14:sldId id="262"/>
            <p14:sldId id="264"/>
            <p14:sldId id="266"/>
            <p14:sldId id="265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최찬우" initials="최" lastIdx="1" clrIdx="0">
    <p:extLst>
      <p:ext uri="{19B8F6BF-5375-455C-9EA6-DF929625EA0E}">
        <p15:presenceInfo xmlns:p15="http://schemas.microsoft.com/office/powerpoint/2012/main" userId="최찬우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EEE38F-6130-4E20-BA23-ACAE58327D76}" v="209" dt="2019-05-16T06:27:16.0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tm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39A9A-B4B0-4B32-B8CD-2E25E95134C4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18A9-B687-4302-9395-2322403C665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9A684-0CB7-41E9-A4DF-5D1C2CA5BF6F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D7C35-9E19-4518-A4B2-3B09CD8CC756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96DA8-8897-4DDF-BFB6-5D83863C837A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BA708-C5F0-412D-90E2-1919F0D196AE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8F8FA-EF43-4642-9368-3F4E33039BD9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E721-B01C-4D5D-A3CA-2E5518383F10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513FEF9-69D0-4F8C-A336-59491FBEDC47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E21DC-8981-44E6-BC8C-2BA8F673FFBB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C5D3-0140-4E75-8D7F-C0623D06DFD7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66F9-5B40-48E0-8DFD-99EF944CDD22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98D6B-2C72-4E21-9893-A649C6E2A47D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11C9-A66C-49F0-970E-F7B68D9109A0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1AE78-96A2-4A23-B183-3B6DB4374FE7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0757-B101-4811-9189-10EB2F458E2D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DC078-589F-40E3-816C-EE21D62B5BBA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04436-CA73-4D53-89B4-2A5C7347BF2F}" type="datetimeFigureOut">
              <a:rPr lang="en-US" dirty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vOAGXEuUuo" TargetMode="External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ereon_enjoy/status/588318220987203584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B2B42C-0777-4D6E-9432-535281803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FEAAB60-93E2-4DC6-99AC-939637BCE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F5ECB8-D49C-48FB-A93E-88EB2FFDF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1B77A2-BD5C-432D-B52E-C12612C74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BBCFF1-6BF3-4941-973F-CE3A1F225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B170B3D-1B5C-4AA5-B670-B783ADC5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8291"/>
            <a:ext cx="12192000" cy="27594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EE3C243-B4B4-4FE3-AFF2-E81D7F48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37950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DC4EBD-6C69-4FA6-A34B-A8D5D4BC264A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80321" y="1216404"/>
            <a:ext cx="10116015" cy="303400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latinLnBrk="0"/>
            <a:r>
              <a:rPr lang="ko-KR" altLang="en-US" sz="7200" dirty="0"/>
              <a:t>인터넷 윤리와 보안개론 </a:t>
            </a:r>
            <a:br>
              <a:rPr lang="en-US" altLang="ko-KR" sz="7200" dirty="0"/>
            </a:br>
            <a:r>
              <a:rPr lang="ko-KR" altLang="en-US" sz="7200" dirty="0"/>
              <a:t>발표자료</a:t>
            </a:r>
            <a:endParaRPr lang="en-US" altLang="ko-KR" sz="72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43A40E-33A3-47DC-B58F-1198ADA26C68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7373923" y="4593613"/>
            <a:ext cx="3276346" cy="572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 latinLnBrk="0">
              <a:buNone/>
            </a:pPr>
            <a:r>
              <a:rPr lang="en-US" altLang="ko-KR" sz="2800" dirty="0">
                <a:solidFill>
                  <a:schemeClr val="accent1"/>
                </a:solidFill>
              </a:rPr>
              <a:t>1971430  </a:t>
            </a:r>
            <a:r>
              <a:rPr lang="ko-KR" altLang="en-US" sz="2800" dirty="0">
                <a:solidFill>
                  <a:schemeClr val="accent1"/>
                </a:solidFill>
              </a:rPr>
              <a:t>최찬우</a:t>
            </a: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3F1DEFBE-E2B5-4986-AD7B-6AAC2FCF77D5}"/>
              </a:ext>
            </a:extLst>
          </p:cNvPr>
          <p:cNvSpPr txBox="1">
            <a:spLocks/>
          </p:cNvSpPr>
          <p:nvPr/>
        </p:nvSpPr>
        <p:spPr>
          <a:xfrm>
            <a:off x="680321" y="5722704"/>
            <a:ext cx="11999495" cy="6457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solidFill>
                  <a:schemeClr val="bg1"/>
                </a:solidFill>
              </a:rPr>
              <a:t>일상생활에서 보안이 적용되면 좋을 것 같은 분야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616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BAD33E-4922-4B57-B581-619E4B232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749" y="739712"/>
            <a:ext cx="8167744" cy="1080937"/>
          </a:xfrm>
        </p:spPr>
        <p:txBody>
          <a:bodyPr/>
          <a:lstStyle/>
          <a:p>
            <a:r>
              <a:rPr lang="ko-KR" altLang="en-US" dirty="0"/>
              <a:t>보안기술을 어디에 적용할 것인가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078B14BD-C1C9-4D4D-9629-5BABF8BD9B83}"/>
              </a:ext>
            </a:extLst>
          </p:cNvPr>
          <p:cNvSpPr txBox="1">
            <a:spLocks/>
          </p:cNvSpPr>
          <p:nvPr/>
        </p:nvSpPr>
        <p:spPr>
          <a:xfrm>
            <a:off x="296749" y="2330042"/>
            <a:ext cx="9545520" cy="42702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/>
              <a:t>보안은 개인정보가 연결되어 해킹될 경우  </a:t>
            </a:r>
            <a:r>
              <a:rPr lang="en-US" altLang="ko-KR" sz="3600" dirty="0"/>
              <a:t>2</a:t>
            </a:r>
            <a:r>
              <a:rPr lang="ko-KR" altLang="en-US" sz="3600" dirty="0"/>
              <a:t>차 피해가 발생할 우려가 있거나 재산적 가치가 있어 그 재산을 보호하여야 할 곳에 적용</a:t>
            </a:r>
            <a:endParaRPr lang="en-US" altLang="ko-KR" sz="3600" dirty="0"/>
          </a:p>
        </p:txBody>
      </p:sp>
    </p:spTree>
    <p:extLst>
      <p:ext uri="{BB962C8B-B14F-4D97-AF65-F5344CB8AC3E}">
        <p14:creationId xmlns:p14="http://schemas.microsoft.com/office/powerpoint/2010/main" val="3659187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35995-4672-4F06-8ADE-09A944773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927" y="714938"/>
            <a:ext cx="9613863" cy="1080937"/>
          </a:xfrm>
        </p:spPr>
        <p:txBody>
          <a:bodyPr/>
          <a:lstStyle/>
          <a:p>
            <a:r>
              <a:rPr lang="ko-KR" altLang="en-US" dirty="0"/>
              <a:t>모바일 게임 로그인 방식</a:t>
            </a:r>
          </a:p>
        </p:txBody>
      </p:sp>
      <p:pic>
        <p:nvPicPr>
          <p:cNvPr id="9" name="내용 개체 틀 8" descr="하늘, 실외, 도로이(가) 표시된 사진&#10;&#10;자동 생성된 설명">
            <a:extLst>
              <a:ext uri="{FF2B5EF4-FFF2-40B4-BE49-F238E27FC236}">
                <a16:creationId xmlns:a16="http://schemas.microsoft.com/office/drawing/2014/main" id="{F6DC2EE4-1B88-4A2E-8BE2-ED0BED742B3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0" y="1994680"/>
            <a:ext cx="6079428" cy="3501048"/>
          </a:xfrm>
        </p:spPr>
      </p:pic>
      <p:pic>
        <p:nvPicPr>
          <p:cNvPr id="12" name="내용 개체 틀 8">
            <a:extLst>
              <a:ext uri="{FF2B5EF4-FFF2-40B4-BE49-F238E27FC236}">
                <a16:creationId xmlns:a16="http://schemas.microsoft.com/office/drawing/2014/main" id="{4DA11015-4535-4DB0-949C-C3DCAE850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338" y="1994681"/>
            <a:ext cx="6096661" cy="35010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EBB813B-611B-44B0-B506-A220B6658D82}"/>
              </a:ext>
            </a:extLst>
          </p:cNvPr>
          <p:cNvSpPr txBox="1"/>
          <p:nvPr/>
        </p:nvSpPr>
        <p:spPr>
          <a:xfrm>
            <a:off x="144087" y="5912229"/>
            <a:ext cx="11902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모바일 게임은 구글계정과 페이스북</a:t>
            </a:r>
            <a:r>
              <a:rPr lang="en-US" altLang="ko-KR" sz="2400" dirty="0"/>
              <a:t>, </a:t>
            </a:r>
            <a:r>
              <a:rPr lang="ko-KR" altLang="en-US" sz="2400" dirty="0"/>
              <a:t>게임회사의 아이디 등을 통해 접속한다</a:t>
            </a:r>
            <a:r>
              <a:rPr lang="en-US" altLang="ko-KR" sz="2400" dirty="0"/>
              <a:t>.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65088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35995-4672-4F06-8ADE-09A944773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927" y="714938"/>
            <a:ext cx="9613863" cy="1080937"/>
          </a:xfrm>
        </p:spPr>
        <p:txBody>
          <a:bodyPr/>
          <a:lstStyle/>
          <a:p>
            <a:r>
              <a:rPr lang="ko-KR" altLang="en-US" dirty="0"/>
              <a:t>모바일 게임 아이템의 재산적 가치</a:t>
            </a:r>
          </a:p>
        </p:txBody>
      </p:sp>
      <p:pic>
        <p:nvPicPr>
          <p:cNvPr id="8" name="내용 개체 틀 7" descr="실내, 벽, 텍스트이(가) 표시된 사진&#10;&#10;자동 생성된 설명">
            <a:extLst>
              <a:ext uri="{FF2B5EF4-FFF2-40B4-BE49-F238E27FC236}">
                <a16:creationId xmlns:a16="http://schemas.microsoft.com/office/drawing/2014/main" id="{D07622AE-60B4-4984-9979-BFA1C2B6BC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1971856"/>
            <a:ext cx="9118833" cy="488614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536A5D-177C-4FEE-B1DF-B1244DE510E9}"/>
              </a:ext>
            </a:extLst>
          </p:cNvPr>
          <p:cNvSpPr txBox="1"/>
          <p:nvPr/>
        </p:nvSpPr>
        <p:spPr>
          <a:xfrm>
            <a:off x="9199984" y="2202024"/>
            <a:ext cx="27805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리니지</a:t>
            </a:r>
            <a:r>
              <a:rPr lang="en-US" altLang="ko-KR" dirty="0"/>
              <a:t>M</a:t>
            </a:r>
            <a:r>
              <a:rPr lang="ko-KR" altLang="en-US" dirty="0"/>
              <a:t>의 경우 과금을 해야만 지존의 길로 갈 수 있어 많은 사람들이 최소 </a:t>
            </a:r>
            <a:r>
              <a:rPr lang="en-US" altLang="ko-KR" dirty="0"/>
              <a:t>10</a:t>
            </a:r>
            <a:r>
              <a:rPr lang="ko-KR" altLang="en-US" dirty="0"/>
              <a:t>만원의 단위에서 수 억 단위의 과금을 하고 있음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07533-0E75-4278-9B09-D44F49F59324}"/>
              </a:ext>
            </a:extLst>
          </p:cNvPr>
          <p:cNvSpPr txBox="1"/>
          <p:nvPr/>
        </p:nvSpPr>
        <p:spPr>
          <a:xfrm>
            <a:off x="9199984" y="3971692"/>
            <a:ext cx="27805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과금을 한만큼 캐릭터가 존재하는 계정의 값어치는 올라간다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B50303-41E8-4DB9-A075-150869DE95DF}"/>
              </a:ext>
            </a:extLst>
          </p:cNvPr>
          <p:cNvSpPr txBox="1"/>
          <p:nvPr/>
        </p:nvSpPr>
        <p:spPr>
          <a:xfrm>
            <a:off x="9199984" y="5219732"/>
            <a:ext cx="278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그만큼 해킹의 위험성은 올라간다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5374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35995-4672-4F06-8ADE-09A944773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dirty="0"/>
              <a:t>리니지</a:t>
            </a:r>
            <a:r>
              <a:rPr lang="en-US" altLang="ko-KR" dirty="0"/>
              <a:t>M </a:t>
            </a:r>
            <a:r>
              <a:rPr lang="ko-KR" altLang="en-US" dirty="0"/>
              <a:t>로그인 방식</a:t>
            </a:r>
          </a:p>
        </p:txBody>
      </p:sp>
      <p:pic>
        <p:nvPicPr>
          <p:cNvPr id="6" name="내용 개체 틀 5" descr="전자기기이(가) 표시된 사진&#10;&#10;자동 생성된 설명">
            <a:extLst>
              <a:ext uri="{FF2B5EF4-FFF2-40B4-BE49-F238E27FC236}">
                <a16:creationId xmlns:a16="http://schemas.microsoft.com/office/drawing/2014/main" id="{615A423A-270F-4800-A16E-6E4D3C22AB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1966858"/>
            <a:ext cx="6156707" cy="3307720"/>
          </a:xfrm>
        </p:spPr>
      </p:pic>
      <p:pic>
        <p:nvPicPr>
          <p:cNvPr id="10" name="그림 9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C8917FDA-FCB8-4E11-BA11-90E0D46A6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707" y="3670645"/>
            <a:ext cx="6035293" cy="318735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3E8B77-0A35-404B-AC8C-DFED7656DC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48" b="93124" l="9968" r="90997">
                        <a14:foregroundMark x1="50804" y1="84086" x2="50804" y2="84086"/>
                        <a14:foregroundMark x1="54984" y1="93320" x2="54984" y2="93320"/>
                        <a14:foregroundMark x1="90997" y1="31827" x2="90997" y2="31827"/>
                        <a14:foregroundMark x1="50804" y1="8448" x2="50804" y2="84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75182" y="322609"/>
            <a:ext cx="3008759" cy="315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5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35995-4672-4F06-8ADE-09A944773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dirty="0"/>
              <a:t>리니지</a:t>
            </a:r>
            <a:r>
              <a:rPr lang="en-US" altLang="ko-KR" dirty="0"/>
              <a:t>M </a:t>
            </a:r>
            <a:r>
              <a:rPr lang="ko-KR" altLang="en-US" dirty="0"/>
              <a:t>로그인 방식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F19D13-6579-47AB-9B47-D7480EAE7A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내용 개체 틀 4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9493F81F-9106-42DB-AEFD-EA8D2C5F7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2" y="1970239"/>
            <a:ext cx="8331438" cy="447018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F06EDC-57D6-4912-9641-24D3D8A3930C}"/>
              </a:ext>
            </a:extLst>
          </p:cNvPr>
          <p:cNvSpPr/>
          <p:nvPr/>
        </p:nvSpPr>
        <p:spPr>
          <a:xfrm>
            <a:off x="6696940" y="6440424"/>
            <a:ext cx="54982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3"/>
              </a:rPr>
              <a:t>https://www.youtube.com/watch?v=3vOAGXEuUuo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6622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35995-4672-4F06-8ADE-09A944773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dirty="0"/>
              <a:t>기존 로그인 </a:t>
            </a:r>
            <a:r>
              <a:rPr lang="en-US" altLang="ko-KR" dirty="0"/>
              <a:t>+ </a:t>
            </a:r>
            <a:r>
              <a:rPr lang="ko-KR" altLang="en-US" dirty="0"/>
              <a:t>생체인식기술 접목</a:t>
            </a:r>
          </a:p>
        </p:txBody>
      </p:sp>
      <p:pic>
        <p:nvPicPr>
          <p:cNvPr id="6" name="내용 개체 틀 5" descr="전자기기이(가) 표시된 사진&#10;&#10;자동 생성된 설명">
            <a:extLst>
              <a:ext uri="{FF2B5EF4-FFF2-40B4-BE49-F238E27FC236}">
                <a16:creationId xmlns:a16="http://schemas.microsoft.com/office/drawing/2014/main" id="{CD1A70E4-9145-4D01-8459-938FE54B95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1981491"/>
            <a:ext cx="4435501" cy="2494969"/>
          </a:xfr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1DDC8E1E-7109-42B0-9D44-458D84ABB7A2}"/>
              </a:ext>
            </a:extLst>
          </p:cNvPr>
          <p:cNvSpPr/>
          <p:nvPr/>
        </p:nvSpPr>
        <p:spPr>
          <a:xfrm>
            <a:off x="4981575" y="2773930"/>
            <a:ext cx="1114425" cy="90487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87BEE279-70EF-43F5-8337-57C426403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829" y="1981491"/>
            <a:ext cx="4553562" cy="2516412"/>
          </a:xfrm>
          <a:prstGeom prst="rect">
            <a:avLst/>
          </a:prstGeom>
        </p:spPr>
      </p:pic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D3DCC6BC-A092-418D-8620-835A8B909437}"/>
              </a:ext>
            </a:extLst>
          </p:cNvPr>
          <p:cNvSpPr/>
          <p:nvPr/>
        </p:nvSpPr>
        <p:spPr>
          <a:xfrm>
            <a:off x="356707" y="5356807"/>
            <a:ext cx="1114425" cy="90487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모니터, 실내, 앉아있는이(가) 표시된 사진&#10;&#10;자동 생성된 설명">
            <a:extLst>
              <a:ext uri="{FF2B5EF4-FFF2-40B4-BE49-F238E27FC236}">
                <a16:creationId xmlns:a16="http://schemas.microsoft.com/office/drawing/2014/main" id="{46ECFF94-7105-47BA-A02E-6169EC3DB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2425" y="4476460"/>
            <a:ext cx="4652111" cy="2381540"/>
          </a:xfrm>
          <a:prstGeom prst="rect">
            <a:avLst/>
          </a:prstGeom>
        </p:spPr>
      </p:pic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5A6736DE-61BA-43B3-A052-4C0C9FD447E7}"/>
              </a:ext>
            </a:extLst>
          </p:cNvPr>
          <p:cNvSpPr/>
          <p:nvPr/>
        </p:nvSpPr>
        <p:spPr>
          <a:xfrm>
            <a:off x="6659041" y="5356806"/>
            <a:ext cx="1114425" cy="90487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 descr="하늘이(가) 표시된 사진&#10;&#10;자동 생성된 설명">
            <a:extLst>
              <a:ext uri="{FF2B5EF4-FFF2-40B4-BE49-F238E27FC236}">
                <a16:creationId xmlns:a16="http://schemas.microsoft.com/office/drawing/2014/main" id="{D6D0AA99-29A7-46E5-A9DB-8B7CE91D33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1981491"/>
            <a:ext cx="5253486" cy="4876509"/>
          </a:xfrm>
          <a:prstGeom prst="rect">
            <a:avLst/>
          </a:prstGeom>
        </p:spPr>
      </p:pic>
      <p:pic>
        <p:nvPicPr>
          <p:cNvPr id="21" name="그림 20" descr="사람, 실내, 벽이(가) 표시된 사진&#10;&#10;자동 생성된 설명">
            <a:extLst>
              <a:ext uri="{FF2B5EF4-FFF2-40B4-BE49-F238E27FC236}">
                <a16:creationId xmlns:a16="http://schemas.microsoft.com/office/drawing/2014/main" id="{0385F3FE-506C-4526-9F2A-16A783F30E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3487" y="1981491"/>
            <a:ext cx="4435502" cy="4876509"/>
          </a:xfrm>
          <a:prstGeom prst="rect">
            <a:avLst/>
          </a:prstGeom>
        </p:spPr>
      </p:pic>
      <p:pic>
        <p:nvPicPr>
          <p:cNvPr id="29" name="그림 28" descr="컵이(가) 표시된 사진&#10;&#10;자동 생성된 설명">
            <a:extLst>
              <a:ext uri="{FF2B5EF4-FFF2-40B4-BE49-F238E27FC236}">
                <a16:creationId xmlns:a16="http://schemas.microsoft.com/office/drawing/2014/main" id="{B7925EC3-DF91-4788-996A-F1AAA00DFD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87062" y="1981490"/>
            <a:ext cx="2518057" cy="487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61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5" grpId="0" animBg="1"/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35995-4672-4F06-8ADE-09A944773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0" y="753228"/>
            <a:ext cx="7784171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dirty="0" err="1"/>
              <a:t>허접한</a:t>
            </a:r>
            <a:r>
              <a:rPr lang="ko-KR" altLang="en-US" dirty="0"/>
              <a:t> </a:t>
            </a:r>
            <a:r>
              <a:rPr lang="en-US" altLang="ko-KR" dirty="0"/>
              <a:t>PPT </a:t>
            </a:r>
            <a:r>
              <a:rPr lang="ko-KR" altLang="en-US" dirty="0"/>
              <a:t>봐주셔서 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내용 개체 틀 6" descr="선화이(가) 표시된 사진&#10;&#10;자동 생성된 설명">
            <a:extLst>
              <a:ext uri="{FF2B5EF4-FFF2-40B4-BE49-F238E27FC236}">
                <a16:creationId xmlns:a16="http://schemas.microsoft.com/office/drawing/2014/main" id="{1A91007A-BA49-4C48-89AE-E3AA1153C89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58031" y="2401747"/>
            <a:ext cx="6119244" cy="380873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8ACFF6-4A29-4655-B447-790104F9AE42}"/>
              </a:ext>
            </a:extLst>
          </p:cNvPr>
          <p:cNvSpPr txBox="1"/>
          <p:nvPr/>
        </p:nvSpPr>
        <p:spPr>
          <a:xfrm>
            <a:off x="8201025" y="6353175"/>
            <a:ext cx="3990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: </a:t>
            </a:r>
            <a:r>
              <a:rPr lang="ko-KR" altLang="en-US" dirty="0" err="1">
                <a:hlinkClick r:id="rId3"/>
              </a:rPr>
              <a:t>제레온</a:t>
            </a:r>
            <a:r>
              <a:rPr lang="ko-KR" altLang="en-US" dirty="0">
                <a:hlinkClick r:id="rId3"/>
              </a:rPr>
              <a:t> 즐겜 </a:t>
            </a:r>
            <a:r>
              <a:rPr lang="ko-KR" altLang="en-US" dirty="0" err="1">
                <a:hlinkClick r:id="rId3"/>
              </a:rPr>
              <a:t>유저봇</a:t>
            </a:r>
            <a:r>
              <a:rPr lang="ko-KR" altLang="en-US" dirty="0">
                <a:hlinkClick r:id="rId3"/>
              </a:rPr>
              <a:t> </a:t>
            </a:r>
            <a:r>
              <a:rPr lang="en-US" altLang="ko-KR" dirty="0">
                <a:hlinkClick r:id="rId3"/>
              </a:rPr>
              <a:t>on Twitter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4803372"/>
      </p:ext>
    </p:extLst>
  </p:cSld>
  <p:clrMapOvr>
    <a:masterClrMapping/>
  </p:clrMapOvr>
</p:sld>
</file>

<file path=ppt/theme/theme1.xml><?xml version="1.0" encoding="utf-8"?>
<a:theme xmlns:a="http://schemas.openxmlformats.org/drawingml/2006/main" name="베를린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131</Words>
  <Application>Microsoft Office PowerPoint</Application>
  <PresentationFormat>와이드스크린</PresentationFormat>
  <Paragraphs>17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Arial</vt:lpstr>
      <vt:lpstr>Trebuchet MS</vt:lpstr>
      <vt:lpstr>베를린</vt:lpstr>
      <vt:lpstr>인터넷 윤리와 보안개론  발표자료</vt:lpstr>
      <vt:lpstr>보안기술을 어디에 적용할 것인가?</vt:lpstr>
      <vt:lpstr>모바일 게임 로그인 방식</vt:lpstr>
      <vt:lpstr>모바일 게임 아이템의 재산적 가치</vt:lpstr>
      <vt:lpstr>리니지M 로그인 방식</vt:lpstr>
      <vt:lpstr>리니지M 로그인 방식</vt:lpstr>
      <vt:lpstr>기존 로그인 + 생체인식기술 접목</vt:lpstr>
      <vt:lpstr>허접한 PPT 봐주셔서 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인터넷 윤리와 보안개론  발표자료</dc:title>
  <dc:creator>최찬우</dc:creator>
  <cp:lastModifiedBy>최찬우</cp:lastModifiedBy>
  <cp:revision>1</cp:revision>
  <dcterms:created xsi:type="dcterms:W3CDTF">2019-05-16T05:23:26Z</dcterms:created>
  <dcterms:modified xsi:type="dcterms:W3CDTF">2019-05-16T06:28:15Z</dcterms:modified>
</cp:coreProperties>
</file>